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65" r:id="rId3"/>
    <p:sldId id="266" r:id="rId4"/>
    <p:sldId id="273" r:id="rId5"/>
    <p:sldId id="267" r:id="rId6"/>
    <p:sldId id="270" r:id="rId7"/>
    <p:sldId id="271" r:id="rId8"/>
    <p:sldId id="272" r:id="rId9"/>
    <p:sldId id="275" r:id="rId10"/>
    <p:sldId id="268" r:id="rId11"/>
    <p:sldId id="274" r:id="rId12"/>
    <p:sldId id="269" r:id="rId13"/>
    <p:sldId id="26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1436E-5065-064B-81E7-58273C9E5B33}" v="15" dt="2023-12-11T21:34:28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811"/>
  </p:normalViewPr>
  <p:slideViewPr>
    <p:cSldViewPr snapToGrid="0">
      <p:cViewPr varScale="1">
        <p:scale>
          <a:sx n="139" d="100"/>
          <a:sy n="139" d="100"/>
        </p:scale>
        <p:origin x="60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wanth Chereddy" userId="c43b9558-7c37-4bc7-ba77-057d67336b96" providerId="ADAL" clId="{AF11436E-5065-064B-81E7-58273C9E5B33}"/>
    <pc:docChg chg="undo custSel addSld delSld modSld">
      <pc:chgData name="Yeswanth Chereddy" userId="c43b9558-7c37-4bc7-ba77-057d67336b96" providerId="ADAL" clId="{AF11436E-5065-064B-81E7-58273C9E5B33}" dt="2023-12-11T22:12:17.560" v="894" actId="20577"/>
      <pc:docMkLst>
        <pc:docMk/>
      </pc:docMkLst>
      <pc:sldChg chg="add del">
        <pc:chgData name="Yeswanth Chereddy" userId="c43b9558-7c37-4bc7-ba77-057d67336b96" providerId="ADAL" clId="{AF11436E-5065-064B-81E7-58273C9E5B33}" dt="2023-12-11T04:47:08.722" v="389" actId="2696"/>
        <pc:sldMkLst>
          <pc:docMk/>
          <pc:sldMk cId="0" sldId="256"/>
        </pc:sldMkLst>
      </pc:sldChg>
      <pc:sldChg chg="modSp add del mod">
        <pc:chgData name="Yeswanth Chereddy" userId="c43b9558-7c37-4bc7-ba77-057d67336b96" providerId="ADAL" clId="{AF11436E-5065-064B-81E7-58273C9E5B33}" dt="2023-12-11T04:52:15.598" v="755" actId="20577"/>
        <pc:sldMkLst>
          <pc:docMk/>
          <pc:sldMk cId="605829059" sldId="265"/>
        </pc:sldMkLst>
        <pc:spChg chg="mod">
          <ac:chgData name="Yeswanth Chereddy" userId="c43b9558-7c37-4bc7-ba77-057d67336b96" providerId="ADAL" clId="{AF11436E-5065-064B-81E7-58273C9E5B33}" dt="2023-12-11T04:52:15.598" v="755" actId="20577"/>
          <ac:spMkLst>
            <pc:docMk/>
            <pc:sldMk cId="605829059" sldId="265"/>
            <ac:spMk id="3" creationId="{A3E869F9-3E93-BEC9-496F-91260E6210C6}"/>
          </ac:spMkLst>
        </pc:spChg>
      </pc:sldChg>
      <pc:sldChg chg="addSp modSp add del mod">
        <pc:chgData name="Yeswanth Chereddy" userId="c43b9558-7c37-4bc7-ba77-057d67336b96" providerId="ADAL" clId="{AF11436E-5065-064B-81E7-58273C9E5B33}" dt="2023-12-11T04:51:56.511" v="735" actId="20577"/>
        <pc:sldMkLst>
          <pc:docMk/>
          <pc:sldMk cId="3731586427" sldId="266"/>
        </pc:sldMkLst>
        <pc:spChg chg="mod">
          <ac:chgData name="Yeswanth Chereddy" userId="c43b9558-7c37-4bc7-ba77-057d67336b96" providerId="ADAL" clId="{AF11436E-5065-064B-81E7-58273C9E5B33}" dt="2023-12-11T04:51:33.294" v="623" actId="20577"/>
          <ac:spMkLst>
            <pc:docMk/>
            <pc:sldMk cId="3731586427" sldId="266"/>
            <ac:spMk id="2" creationId="{8B9572DF-E3EC-09E6-2761-8761514916A5}"/>
          </ac:spMkLst>
        </pc:spChg>
        <pc:spChg chg="add mod">
          <ac:chgData name="Yeswanth Chereddy" userId="c43b9558-7c37-4bc7-ba77-057d67336b96" providerId="ADAL" clId="{AF11436E-5065-064B-81E7-58273C9E5B33}" dt="2023-12-11T04:51:56.511" v="735" actId="20577"/>
          <ac:spMkLst>
            <pc:docMk/>
            <pc:sldMk cId="3731586427" sldId="266"/>
            <ac:spMk id="6" creationId="{A94BDACE-0480-1429-18B0-615ABE96A570}"/>
          </ac:spMkLst>
        </pc:spChg>
      </pc:sldChg>
      <pc:sldChg chg="addSp delSp modSp mod">
        <pc:chgData name="Yeswanth Chereddy" userId="c43b9558-7c37-4bc7-ba77-057d67336b96" providerId="ADAL" clId="{AF11436E-5065-064B-81E7-58273C9E5B33}" dt="2023-12-11T20:58:53.885" v="800" actId="20577"/>
        <pc:sldMkLst>
          <pc:docMk/>
          <pc:sldMk cId="427917893" sldId="267"/>
        </pc:sldMkLst>
        <pc:spChg chg="mod">
          <ac:chgData name="Yeswanth Chereddy" userId="c43b9558-7c37-4bc7-ba77-057d67336b96" providerId="ADAL" clId="{AF11436E-5065-064B-81E7-58273C9E5B33}" dt="2023-12-11T20:58:53.885" v="800" actId="20577"/>
          <ac:spMkLst>
            <pc:docMk/>
            <pc:sldMk cId="427917893" sldId="267"/>
            <ac:spMk id="2" creationId="{2340AFCF-C08F-57C3-A6AD-40626EDF4881}"/>
          </ac:spMkLst>
        </pc:spChg>
        <pc:spChg chg="add del mod">
          <ac:chgData name="Yeswanth Chereddy" userId="c43b9558-7c37-4bc7-ba77-057d67336b96" providerId="ADAL" clId="{AF11436E-5065-064B-81E7-58273C9E5B33}" dt="2023-12-11T04:17:54.451" v="332" actId="47"/>
          <ac:spMkLst>
            <pc:docMk/>
            <pc:sldMk cId="427917893" sldId="267"/>
            <ac:spMk id="4" creationId="{9A35BCD7-15E4-6006-DD56-A07315E50ACA}"/>
          </ac:spMkLst>
        </pc:spChg>
        <pc:spChg chg="add mod">
          <ac:chgData name="Yeswanth Chereddy" userId="c43b9558-7c37-4bc7-ba77-057d67336b96" providerId="ADAL" clId="{AF11436E-5065-064B-81E7-58273C9E5B33}" dt="2023-12-11T04:18:00.063" v="334" actId="5793"/>
          <ac:spMkLst>
            <pc:docMk/>
            <pc:sldMk cId="427917893" sldId="267"/>
            <ac:spMk id="5" creationId="{F5DCB67D-8B04-8978-BADE-DB9B7C6CBA4C}"/>
          </ac:spMkLst>
        </pc:spChg>
        <pc:picChg chg="add mod">
          <ac:chgData name="Yeswanth Chereddy" userId="c43b9558-7c37-4bc7-ba77-057d67336b96" providerId="ADAL" clId="{AF11436E-5065-064B-81E7-58273C9E5B33}" dt="2023-12-11T04:48:13.011" v="398" actId="14100"/>
          <ac:picMkLst>
            <pc:docMk/>
            <pc:sldMk cId="427917893" sldId="267"/>
            <ac:picMk id="6" creationId="{CE23A1BB-F48B-7943-B15D-DE84280ED180}"/>
          </ac:picMkLst>
        </pc:picChg>
      </pc:sldChg>
      <pc:sldChg chg="addSp delSp modSp mod">
        <pc:chgData name="Yeswanth Chereddy" userId="c43b9558-7c37-4bc7-ba77-057d67336b96" providerId="ADAL" clId="{AF11436E-5065-064B-81E7-58273C9E5B33}" dt="2023-12-11T22:12:17.560" v="894" actId="20577"/>
        <pc:sldMkLst>
          <pc:docMk/>
          <pc:sldMk cId="2383834701" sldId="268"/>
        </pc:sldMkLst>
        <pc:spChg chg="mod">
          <ac:chgData name="Yeswanth Chereddy" userId="c43b9558-7c37-4bc7-ba77-057d67336b96" providerId="ADAL" clId="{AF11436E-5065-064B-81E7-58273C9E5B33}" dt="2023-12-11T04:52:54.007" v="756" actId="122"/>
          <ac:spMkLst>
            <pc:docMk/>
            <pc:sldMk cId="2383834701" sldId="268"/>
            <ac:spMk id="2" creationId="{303BA44F-A040-2BAC-3F4C-742FD9BFB4F8}"/>
          </ac:spMkLst>
        </pc:spChg>
        <pc:spChg chg="add del mod">
          <ac:chgData name="Yeswanth Chereddy" userId="c43b9558-7c37-4bc7-ba77-057d67336b96" providerId="ADAL" clId="{AF11436E-5065-064B-81E7-58273C9E5B33}" dt="2023-12-11T04:47:14.435" v="395" actId="767"/>
          <ac:spMkLst>
            <pc:docMk/>
            <pc:sldMk cId="2383834701" sldId="268"/>
            <ac:spMk id="3" creationId="{44D76B81-01B2-2F46-A7F4-728EB196A912}"/>
          </ac:spMkLst>
        </pc:spChg>
        <pc:spChg chg="add del mod">
          <ac:chgData name="Yeswanth Chereddy" userId="c43b9558-7c37-4bc7-ba77-057d67336b96" providerId="ADAL" clId="{AF11436E-5065-064B-81E7-58273C9E5B33}" dt="2023-12-11T04:47:12.611" v="393" actId="767"/>
          <ac:spMkLst>
            <pc:docMk/>
            <pc:sldMk cId="2383834701" sldId="268"/>
            <ac:spMk id="4" creationId="{28F2A674-951E-BE89-C4BC-B8990814A088}"/>
          </ac:spMkLst>
        </pc:spChg>
        <pc:spChg chg="add mod">
          <ac:chgData name="Yeswanth Chereddy" userId="c43b9558-7c37-4bc7-ba77-057d67336b96" providerId="ADAL" clId="{AF11436E-5065-064B-81E7-58273C9E5B33}" dt="2023-12-11T22:12:17.560" v="894" actId="20577"/>
          <ac:spMkLst>
            <pc:docMk/>
            <pc:sldMk cId="2383834701" sldId="268"/>
            <ac:spMk id="5" creationId="{9B3F4742-7E5C-9454-2954-08DB57F4D74D}"/>
          </ac:spMkLst>
        </pc:spChg>
      </pc:sldChg>
      <pc:sldChg chg="add del">
        <pc:chgData name="Yeswanth Chereddy" userId="c43b9558-7c37-4bc7-ba77-057d67336b96" providerId="ADAL" clId="{AF11436E-5065-064B-81E7-58273C9E5B33}" dt="2023-12-11T04:47:08.336" v="388" actId="2696"/>
        <pc:sldMkLst>
          <pc:docMk/>
          <pc:sldMk cId="215981578" sldId="269"/>
        </pc:sldMkLst>
      </pc:sldChg>
      <pc:sldChg chg="addSp modSp new mod">
        <pc:chgData name="Yeswanth Chereddy" userId="c43b9558-7c37-4bc7-ba77-057d67336b96" providerId="ADAL" clId="{AF11436E-5065-064B-81E7-58273C9E5B33}" dt="2023-12-11T04:49:49.803" v="464" actId="20577"/>
        <pc:sldMkLst>
          <pc:docMk/>
          <pc:sldMk cId="3751738751" sldId="270"/>
        </pc:sldMkLst>
        <pc:spChg chg="mod">
          <ac:chgData name="Yeswanth Chereddy" userId="c43b9558-7c37-4bc7-ba77-057d67336b96" providerId="ADAL" clId="{AF11436E-5065-064B-81E7-58273C9E5B33}" dt="2023-12-11T04:49:49.803" v="464" actId="20577"/>
          <ac:spMkLst>
            <pc:docMk/>
            <pc:sldMk cId="3751738751" sldId="270"/>
            <ac:spMk id="2" creationId="{DA55DB6C-2A68-3450-FAD9-6825FFB085BA}"/>
          </ac:spMkLst>
        </pc:spChg>
        <pc:picChg chg="add mod">
          <ac:chgData name="Yeswanth Chereddy" userId="c43b9558-7c37-4bc7-ba77-057d67336b96" providerId="ADAL" clId="{AF11436E-5065-064B-81E7-58273C9E5B33}" dt="2023-12-11T04:48:38.611" v="401" actId="14100"/>
          <ac:picMkLst>
            <pc:docMk/>
            <pc:sldMk cId="3751738751" sldId="270"/>
            <ac:picMk id="3" creationId="{E3B4809C-51E1-2A99-312F-F98FC09D20CA}"/>
          </ac:picMkLst>
        </pc:picChg>
      </pc:sldChg>
      <pc:sldChg chg="addSp modSp new mod">
        <pc:chgData name="Yeswanth Chereddy" userId="c43b9558-7c37-4bc7-ba77-057d67336b96" providerId="ADAL" clId="{AF11436E-5065-064B-81E7-58273C9E5B33}" dt="2023-12-11T04:50:02.431" v="483" actId="20577"/>
        <pc:sldMkLst>
          <pc:docMk/>
          <pc:sldMk cId="2744581744" sldId="271"/>
        </pc:sldMkLst>
        <pc:spChg chg="mod">
          <ac:chgData name="Yeswanth Chereddy" userId="c43b9558-7c37-4bc7-ba77-057d67336b96" providerId="ADAL" clId="{AF11436E-5065-064B-81E7-58273C9E5B33}" dt="2023-12-11T04:50:02.431" v="483" actId="20577"/>
          <ac:spMkLst>
            <pc:docMk/>
            <pc:sldMk cId="2744581744" sldId="271"/>
            <ac:spMk id="2" creationId="{F2D8F9AC-EAB9-38D2-1364-F14F28647671}"/>
          </ac:spMkLst>
        </pc:spChg>
        <pc:picChg chg="add mod">
          <ac:chgData name="Yeswanth Chereddy" userId="c43b9558-7c37-4bc7-ba77-057d67336b96" providerId="ADAL" clId="{AF11436E-5065-064B-81E7-58273C9E5B33}" dt="2023-12-11T04:49:04.545" v="404" actId="14100"/>
          <ac:picMkLst>
            <pc:docMk/>
            <pc:sldMk cId="2744581744" sldId="271"/>
            <ac:picMk id="3" creationId="{DE09EA7A-F3C0-EA0D-A959-FE4905A87583}"/>
          </ac:picMkLst>
        </pc:picChg>
      </pc:sldChg>
      <pc:sldChg chg="addSp modSp new mod">
        <pc:chgData name="Yeswanth Chereddy" userId="c43b9558-7c37-4bc7-ba77-057d67336b96" providerId="ADAL" clId="{AF11436E-5065-064B-81E7-58273C9E5B33}" dt="2023-12-11T04:50:11.828" v="507" actId="20577"/>
        <pc:sldMkLst>
          <pc:docMk/>
          <pc:sldMk cId="2947114603" sldId="272"/>
        </pc:sldMkLst>
        <pc:spChg chg="mod">
          <ac:chgData name="Yeswanth Chereddy" userId="c43b9558-7c37-4bc7-ba77-057d67336b96" providerId="ADAL" clId="{AF11436E-5065-064B-81E7-58273C9E5B33}" dt="2023-12-11T04:50:11.828" v="507" actId="20577"/>
          <ac:spMkLst>
            <pc:docMk/>
            <pc:sldMk cId="2947114603" sldId="272"/>
            <ac:spMk id="2" creationId="{F92F0A42-6490-0E00-A3F4-80CB51D68250}"/>
          </ac:spMkLst>
        </pc:spChg>
        <pc:picChg chg="add mod">
          <ac:chgData name="Yeswanth Chereddy" userId="c43b9558-7c37-4bc7-ba77-057d67336b96" providerId="ADAL" clId="{AF11436E-5065-064B-81E7-58273C9E5B33}" dt="2023-12-11T04:49:21.965" v="407" actId="14100"/>
          <ac:picMkLst>
            <pc:docMk/>
            <pc:sldMk cId="2947114603" sldId="272"/>
            <ac:picMk id="3" creationId="{B41BBF83-93BF-7D74-FAF9-752A0FAFE14F}"/>
          </ac:picMkLst>
        </pc:picChg>
      </pc:sldChg>
      <pc:sldChg chg="addSp modSp new mod">
        <pc:chgData name="Yeswanth Chereddy" userId="c43b9558-7c37-4bc7-ba77-057d67336b96" providerId="ADAL" clId="{AF11436E-5065-064B-81E7-58273C9E5B33}" dt="2023-12-11T04:51:26.371" v="609" actId="20577"/>
        <pc:sldMkLst>
          <pc:docMk/>
          <pc:sldMk cId="393443742" sldId="273"/>
        </pc:sldMkLst>
        <pc:spChg chg="mod">
          <ac:chgData name="Yeswanth Chereddy" userId="c43b9558-7c37-4bc7-ba77-057d67336b96" providerId="ADAL" clId="{AF11436E-5065-064B-81E7-58273C9E5B33}" dt="2023-12-11T04:51:26.371" v="609" actId="20577"/>
          <ac:spMkLst>
            <pc:docMk/>
            <pc:sldMk cId="393443742" sldId="273"/>
            <ac:spMk id="2" creationId="{E71E01E8-D7A0-EE15-8575-7B883A0EFA58}"/>
          </ac:spMkLst>
        </pc:spChg>
        <pc:spChg chg="add mod">
          <ac:chgData name="Yeswanth Chereddy" userId="c43b9558-7c37-4bc7-ba77-057d67336b96" providerId="ADAL" clId="{AF11436E-5065-064B-81E7-58273C9E5B33}" dt="2023-12-11T04:51:02.536" v="565" actId="20577"/>
          <ac:spMkLst>
            <pc:docMk/>
            <pc:sldMk cId="393443742" sldId="273"/>
            <ac:spMk id="3" creationId="{E6ED3419-C1C9-F8FA-763F-2E29EFA18A58}"/>
          </ac:spMkLst>
        </pc:spChg>
      </pc:sldChg>
      <pc:sldChg chg="addSp modSp new mod">
        <pc:chgData name="Yeswanth Chereddy" userId="c43b9558-7c37-4bc7-ba77-057d67336b96" providerId="ADAL" clId="{AF11436E-5065-064B-81E7-58273C9E5B33}" dt="2023-12-11T04:55:25.270" v="797" actId="12"/>
        <pc:sldMkLst>
          <pc:docMk/>
          <pc:sldMk cId="3180783623" sldId="274"/>
        </pc:sldMkLst>
        <pc:spChg chg="mod">
          <ac:chgData name="Yeswanth Chereddy" userId="c43b9558-7c37-4bc7-ba77-057d67336b96" providerId="ADAL" clId="{AF11436E-5065-064B-81E7-58273C9E5B33}" dt="2023-12-11T04:53:49.948" v="786" actId="20577"/>
          <ac:spMkLst>
            <pc:docMk/>
            <pc:sldMk cId="3180783623" sldId="274"/>
            <ac:spMk id="2" creationId="{8FD52F4B-A90F-3813-123A-D7065730BEEB}"/>
          </ac:spMkLst>
        </pc:spChg>
        <pc:spChg chg="add mod">
          <ac:chgData name="Yeswanth Chereddy" userId="c43b9558-7c37-4bc7-ba77-057d67336b96" providerId="ADAL" clId="{AF11436E-5065-064B-81E7-58273C9E5B33}" dt="2023-12-11T04:55:25.270" v="797" actId="12"/>
          <ac:spMkLst>
            <pc:docMk/>
            <pc:sldMk cId="3180783623" sldId="274"/>
            <ac:spMk id="3" creationId="{57E2E3BB-D8B7-D651-522E-6134823F4725}"/>
          </ac:spMkLst>
        </pc:spChg>
      </pc:sldChg>
      <pc:sldChg chg="addSp delSp modSp new mod">
        <pc:chgData name="Yeswanth Chereddy" userId="c43b9558-7c37-4bc7-ba77-057d67336b96" providerId="ADAL" clId="{AF11436E-5065-064B-81E7-58273C9E5B33}" dt="2023-12-11T21:37:27.797" v="861" actId="255"/>
        <pc:sldMkLst>
          <pc:docMk/>
          <pc:sldMk cId="3724781719" sldId="275"/>
        </pc:sldMkLst>
        <pc:spChg chg="mod">
          <ac:chgData name="Yeswanth Chereddy" userId="c43b9558-7c37-4bc7-ba77-057d67336b96" providerId="ADAL" clId="{AF11436E-5065-064B-81E7-58273C9E5B33}" dt="2023-12-11T21:37:27.797" v="861" actId="255"/>
          <ac:spMkLst>
            <pc:docMk/>
            <pc:sldMk cId="3724781719" sldId="275"/>
            <ac:spMk id="2" creationId="{CA5F7A55-17E6-ECEF-667B-CA879F7765EB}"/>
          </ac:spMkLst>
        </pc:spChg>
        <pc:spChg chg="add del mod">
          <ac:chgData name="Yeswanth Chereddy" userId="c43b9558-7c37-4bc7-ba77-057d67336b96" providerId="ADAL" clId="{AF11436E-5065-064B-81E7-58273C9E5B33}" dt="2023-12-11T21:35:01.662" v="834"/>
          <ac:spMkLst>
            <pc:docMk/>
            <pc:sldMk cId="3724781719" sldId="275"/>
            <ac:spMk id="3" creationId="{895DA720-CFA3-9D82-58E7-31BE94C3554F}"/>
          </ac:spMkLst>
        </pc:spChg>
        <pc:picChg chg="add mod">
          <ac:chgData name="Yeswanth Chereddy" userId="c43b9558-7c37-4bc7-ba77-057d67336b96" providerId="ADAL" clId="{AF11436E-5065-064B-81E7-58273C9E5B33}" dt="2023-12-11T21:34:46.240" v="818" actId="14100"/>
          <ac:picMkLst>
            <pc:docMk/>
            <pc:sldMk cId="3724781719" sldId="275"/>
            <ac:picMk id="4" creationId="{4E661C42-A769-D2B9-628B-EA26E2DD4068}"/>
          </ac:picMkLst>
        </pc:picChg>
      </pc:sldChg>
      <pc:sldMasterChg chg="addSldLayout delSldLayout">
        <pc:chgData name="Yeswanth Chereddy" userId="c43b9558-7c37-4bc7-ba77-057d67336b96" providerId="ADAL" clId="{AF11436E-5065-064B-81E7-58273C9E5B33}" dt="2023-12-11T04:47:08.722" v="389" actId="2696"/>
        <pc:sldMasterMkLst>
          <pc:docMk/>
          <pc:sldMasterMk cId="0" sldId="2147483657"/>
        </pc:sldMasterMkLst>
        <pc:sldLayoutChg chg="add del">
          <pc:chgData name="Yeswanth Chereddy" userId="c43b9558-7c37-4bc7-ba77-057d67336b96" providerId="ADAL" clId="{AF11436E-5065-064B-81E7-58273C9E5B33}" dt="2023-12-11T04:47:08.722" v="389" actId="2696"/>
          <pc:sldLayoutMkLst>
            <pc:docMk/>
            <pc:sldMasterMk cId="0" sldId="2147483657"/>
            <pc:sldLayoutMk cId="0" sldId="2147483653"/>
          </pc:sldLayoutMkLst>
        </pc:sldLayoutChg>
        <pc:sldLayoutChg chg="add del">
          <pc:chgData name="Yeswanth Chereddy" userId="c43b9558-7c37-4bc7-ba77-057d67336b96" providerId="ADAL" clId="{AF11436E-5065-064B-81E7-58273C9E5B33}" dt="2023-12-11T04:47:08.722" v="389" actId="2696"/>
          <pc:sldLayoutMkLst>
            <pc:docMk/>
            <pc:sldMasterMk cId="0" sldId="2147483657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9b0a8125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9b0a8125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600" y="65336"/>
            <a:ext cx="1913425" cy="4408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segmentation-on-apache-spark-46164dd53c73" TargetMode="External"/><Relationship Id="rId2" Type="http://schemas.openxmlformats.org/officeDocument/2006/relationships/hyperlink" Target="https://www.kaggle.com/datasets/jehanbhathena/weather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fullHtml/10.1145/3556677.3556688" TargetMode="External"/><Relationship Id="rId4" Type="http://schemas.openxmlformats.org/officeDocument/2006/relationships/hyperlink" Target="https://viso.ai/computer-vision/image-classificatio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>
            <a:extLst>
              <a:ext uri="{FF2B5EF4-FFF2-40B4-BE49-F238E27FC236}">
                <a16:creationId xmlns:a16="http://schemas.microsoft.com/office/drawing/2014/main" id="{A742BD88-5829-2DFD-75A0-6520C24995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571105"/>
            <a:ext cx="4045200" cy="114437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lang="en-US" sz="3300" b="1" i="0" u="none" strike="noStrike" dirty="0">
                <a:effectLst/>
              </a:rPr>
              <a:t> </a:t>
            </a:r>
            <a:r>
              <a:rPr lang="en-US" sz="33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3300" b="1" i="0" u="none" strike="noStrike" dirty="0">
                <a:effectLst/>
              </a:rPr>
              <a:t> </a:t>
            </a:r>
            <a:r>
              <a:rPr lang="en-US" sz="33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en-US" sz="3300" b="1" i="0" u="none" strike="noStrike" dirty="0">
                <a:effectLst/>
              </a:rPr>
              <a:t> </a:t>
            </a:r>
            <a:r>
              <a:rPr lang="en-US" sz="33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Google Shape;53;p11">
            <a:extLst>
              <a:ext uri="{FF2B5EF4-FFF2-40B4-BE49-F238E27FC236}">
                <a16:creationId xmlns:a16="http://schemas.microsoft.com/office/drawing/2014/main" id="{8312148F-8225-2F0E-7E92-8FCF62F398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9832" y="3910325"/>
            <a:ext cx="3570867" cy="786365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Vishal Balaji Kotrike (EE36010)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B877C0-3428-AD91-32D2-0559F51E3B7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oogle Shape;56;p13">
            <a:extLst>
              <a:ext uri="{FF2B5EF4-FFF2-40B4-BE49-F238E27FC236}">
                <a16:creationId xmlns:a16="http://schemas.microsoft.com/office/drawing/2014/main" id="{425B47CC-1027-7B33-2018-39501D3BE3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663" r="-1674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A44F-A040-2BAC-3F4C-742FD9BF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F4742-7E5C-9454-2954-08DB57F4D74D}"/>
              </a:ext>
            </a:extLst>
          </p:cNvPr>
          <p:cNvSpPr txBox="1"/>
          <p:nvPr/>
        </p:nvSpPr>
        <p:spPr>
          <a:xfrm>
            <a:off x="617220" y="1794510"/>
            <a:ext cx="7909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 Weather Image Recognition project marks a significant step forward in harnessing machine learning and computer vision to understand and interpret diverse weather conditions.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 faced and conquered challenges in making our system better, dealing with issues in accuracy and 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we did matters in the real world. Better weather image predictions mean better responses to disasters, helping everyone stay safe.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Through this project, we've not only achieved our objectives but also gained valuable insights into the intricacies of image recognition system. </a:t>
            </a:r>
            <a:r>
              <a:rPr lang="en-US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are taking these lessons to keep making things better in the future.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3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2F4B-A90F-3813-123A-D7065730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2E3BB-D8B7-D651-522E-6134823F4725}"/>
              </a:ext>
            </a:extLst>
          </p:cNvPr>
          <p:cNvSpPr txBox="1"/>
          <p:nvPr/>
        </p:nvSpPr>
        <p:spPr>
          <a:xfrm>
            <a:off x="311700" y="1417320"/>
            <a:ext cx="80550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Collaborating across domains, such as machine learning, computer vision, and meteorology, highlighted the importance of interdisciplinary teamwork.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Emphasized the critical role of high-quality data in model training and the impact on overall system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Faced challenges in interpreting complex machine learning models, leading to a greater appreciation for explainable AI approaches.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the significance of designing models that can adapt effectively to diverse and dynamic datasets, reflecting real-world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Recognized the iterative nature of model development, understanding the need for continuous improvement based on feedback and evolving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18078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8374-E509-EE8E-0465-B710A77A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36C43-210E-506C-CEC0-C1A8ED116FE1}"/>
              </a:ext>
            </a:extLst>
          </p:cNvPr>
          <p:cNvSpPr txBox="1"/>
          <p:nvPr/>
        </p:nvSpPr>
        <p:spPr>
          <a:xfrm>
            <a:off x="689956" y="1496291"/>
            <a:ext cx="7955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“Weather Dataset Source(Kaggle)” by </a:t>
            </a:r>
            <a:r>
              <a:rPr lang="en-US" dirty="0" err="1"/>
              <a:t>Jehan</a:t>
            </a:r>
            <a:r>
              <a:rPr lang="en-US" dirty="0"/>
              <a:t> </a:t>
            </a:r>
            <a:r>
              <a:rPr lang="en-US" dirty="0" err="1"/>
              <a:t>Bhatena</a:t>
            </a:r>
            <a:r>
              <a:rPr lang="en-US" dirty="0"/>
              <a:t>: </a:t>
            </a:r>
            <a:r>
              <a:rPr lang="en-US" u="sng" dirty="0">
                <a:solidFill>
                  <a:schemeClr val="hlink"/>
                </a:solidFill>
                <a:hlinkClick r:id="rId2"/>
              </a:rPr>
              <a:t>https://www.kaggle.com/datasets/jehanbhathena/weather-dataset</a:t>
            </a:r>
            <a:endParaRPr lang="en-US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“Image Segmentation on Apache Spark” by Geraldo Souza: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https://towardsdatascience.com/image-segmentation-on-apache-spark-46164dd53c73</a:t>
            </a:r>
            <a:endParaRPr lang="en-US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“Deep Learning for Image Classification” by John Smith: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https://viso.ai/computer-vision/image-classification/</a:t>
            </a:r>
            <a:endParaRPr lang="en-US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“Weather Image Analysis Techniques” by </a:t>
            </a:r>
            <a:r>
              <a:rPr lang="en-US" dirty="0" err="1"/>
              <a:t>Zenghui</a:t>
            </a:r>
            <a:r>
              <a:rPr lang="en-US" dirty="0"/>
              <a:t> Wang: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https://dl.acm.org/doi/fullHtml/10.1145/3556677.3556688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728475" y="1890525"/>
            <a:ext cx="5103900" cy="27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6011-4B8F-B1A0-6060-1375E553C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6765" y="851183"/>
            <a:ext cx="2750469" cy="352705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869F9-3E93-BEC9-496F-91260E621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203888"/>
            <a:ext cx="8520600" cy="3477839"/>
          </a:xfrm>
        </p:spPr>
        <p:txBody>
          <a:bodyPr/>
          <a:lstStyle/>
          <a:p>
            <a:pPr marL="114300" indent="0" algn="l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focuses on creating an advanced weather image recognition system by utilizing modern methods such as image recognition and machine learning.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a robust system capable of accurately identifying and categorizing diverse weather conditions depicted in images.</a:t>
            </a:r>
          </a:p>
          <a:p>
            <a:pPr marL="114300" indent="0" algn="l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holds substantial significance by improving meteorological predictions, fortifying disaster response, and contributing to environmental monitoring efforts.</a:t>
            </a:r>
          </a:p>
          <a:p>
            <a:pPr marL="114300" indent="0" algn="l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/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marL="114300" indent="0" algn="l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work gains importance in the face of increasing weather-related incidents, providing valuable contributions to the fields of meteorology and disaster management.</a:t>
            </a:r>
          </a:p>
          <a:p>
            <a:pPr marL="114300" indent="0" algn="l"/>
            <a:endParaRPr lang="en-US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2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72DF-E3EC-09E6-2761-87615149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BDACE-0480-1429-18B0-615ABE96A570}"/>
              </a:ext>
            </a:extLst>
          </p:cNvPr>
          <p:cNvSpPr txBox="1"/>
          <p:nvPr/>
        </p:nvSpPr>
        <p:spPr>
          <a:xfrm>
            <a:off x="490451" y="1305098"/>
            <a:ext cx="768927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 algn="just">
              <a:buSzPts val="1400"/>
              <a:buFont typeface="Times New Roman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gathered from Kaggle</a:t>
            </a:r>
          </a:p>
          <a:p>
            <a:pPr marL="139700" algn="just">
              <a:buSzPts val="14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17500" algn="just">
              <a:buSzPts val="1400"/>
              <a:buFont typeface="Times New Roman"/>
              <a:buChar char="●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Imported Python Libraries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Matplot.lib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pPr marL="139700" algn="just">
              <a:buSzPts val="14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17500" algn="just">
              <a:buSzPts val="1400"/>
              <a:buFont typeface="Times New Roman"/>
              <a:buChar char="●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Evaluated and gathered evaluation results like accuracy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 algn="just"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Completed data collection for training the image recognition model. 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Successfully created and trained the initial version of the image recognition algorithm.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Evaluated the dataset accuracy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dirty="0">
              <a:latin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Used efficientnetb3 model from </a:t>
            </a:r>
            <a:r>
              <a:rPr lang="en-US" dirty="0" err="1">
                <a:latin typeface="Times New Roman"/>
                <a:cs typeface="Times New Roman"/>
                <a:sym typeface="Times New Roman"/>
              </a:rPr>
              <a:t>keras</a:t>
            </a:r>
            <a:endParaRPr lang="en-US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58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01E8-D7A0-EE15-8575-7B883A0E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Adjustments made since Defense/Report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D3419-C1C9-F8FA-763F-2E29EFA18A58}"/>
              </a:ext>
            </a:extLst>
          </p:cNvPr>
          <p:cNvSpPr txBox="1"/>
          <p:nvPr/>
        </p:nvSpPr>
        <p:spPr>
          <a:xfrm>
            <a:off x="708660" y="1794510"/>
            <a:ext cx="6926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Tableau for visualizations used Matplotlib python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Facing issues while storing data in </a:t>
            </a:r>
            <a:r>
              <a:rPr lang="en-US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AFCF-C08F-57C3-A6AD-40626EDF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for Model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5BCD7-15E4-6006-DD56-A07315E50ACA}"/>
              </a:ext>
            </a:extLst>
          </p:cNvPr>
          <p:cNvSpPr txBox="1"/>
          <p:nvPr/>
        </p:nvSpPr>
        <p:spPr>
          <a:xfrm>
            <a:off x="448887" y="14630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CB67D-8B04-8978-BADE-DB9B7C6CBA4C}"/>
              </a:ext>
            </a:extLst>
          </p:cNvPr>
          <p:cNvSpPr txBox="1"/>
          <p:nvPr/>
        </p:nvSpPr>
        <p:spPr>
          <a:xfrm>
            <a:off x="633619" y="1463041"/>
            <a:ext cx="748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3A1BB-F48B-7943-B15D-DE84280E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40" y="1463040"/>
            <a:ext cx="7114120" cy="35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DB6C-2A68-3450-FAD9-6825FFB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for Image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4809C-51E1-2A99-312F-F98FC09D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46" y="1222450"/>
            <a:ext cx="6435508" cy="39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3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F9AC-EAB9-38D2-1364-F14F2864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9EA7A-F3C0-EA0D-A959-FE4905A8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5" y="1348740"/>
            <a:ext cx="6368529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0A42-6490-0E00-A3F4-80CB51D6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for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BBF83-93BF-7D74-FAF9-752A0FAF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3020"/>
            <a:ext cx="7772400" cy="35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7A55-17E6-ECEF-667B-CA879F77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EVALUATION OF MODEL (200 IMAGES)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61C42-A769-D2B9-628B-EA26E2DD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30036"/>
            <a:ext cx="7851398" cy="32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17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502</Words>
  <Application>Microsoft Macintosh PowerPoint</Application>
  <PresentationFormat>On-screen Show (16:9)</PresentationFormat>
  <Paragraphs>67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Calibri</vt:lpstr>
      <vt:lpstr>Söhne</vt:lpstr>
      <vt:lpstr>Simple Light</vt:lpstr>
      <vt:lpstr>Weather Image Recognition System</vt:lpstr>
      <vt:lpstr>INTRODUCTION</vt:lpstr>
      <vt:lpstr>Implemented Tasks</vt:lpstr>
      <vt:lpstr>Adjustments made since Defense/Report</vt:lpstr>
      <vt:lpstr>Results for Model Performance</vt:lpstr>
      <vt:lpstr>Results for Image Training</vt:lpstr>
      <vt:lpstr>Confusion matrix</vt:lpstr>
      <vt:lpstr>Results for Predictions</vt:lpstr>
      <vt:lpstr>EVALUATION OF MODEL (200 IMAGES)</vt:lpstr>
      <vt:lpstr>Conclusion</vt:lpstr>
      <vt:lpstr>Lessons Learned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Image Recognition System</dc:title>
  <cp:lastModifiedBy>Vishal Balaji Kotrike</cp:lastModifiedBy>
  <cp:revision>6</cp:revision>
  <dcterms:modified xsi:type="dcterms:W3CDTF">2024-01-11T08:33:40Z</dcterms:modified>
</cp:coreProperties>
</file>